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353" r:id="rId2"/>
    <p:sldId id="370" r:id="rId3"/>
    <p:sldId id="355" r:id="rId4"/>
    <p:sldId id="356" r:id="rId5"/>
    <p:sldId id="357" r:id="rId6"/>
    <p:sldId id="358" r:id="rId7"/>
    <p:sldId id="359" r:id="rId8"/>
    <p:sldId id="360" r:id="rId9"/>
    <p:sldId id="363" r:id="rId10"/>
    <p:sldId id="364" r:id="rId11"/>
    <p:sldId id="369" r:id="rId12"/>
    <p:sldId id="365" r:id="rId13"/>
    <p:sldId id="361" r:id="rId14"/>
    <p:sldId id="366" r:id="rId15"/>
    <p:sldId id="367" r:id="rId16"/>
    <p:sldId id="368" r:id="rId17"/>
    <p:sldId id="36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41" autoAdjust="0"/>
  </p:normalViewPr>
  <p:slideViewPr>
    <p:cSldViewPr showGuides="1">
      <p:cViewPr varScale="1">
        <p:scale>
          <a:sx n="107" d="100"/>
          <a:sy n="107" d="100"/>
        </p:scale>
        <p:origin x="173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67134-67DE-46C7-8CB3-472F5C8ED441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6D977-4DE0-454A-94A2-0A2EDD57BF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BCBF-62CB-45BD-B696-F060BBDAB16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7ED9-8865-42A8-BC20-440CC54B37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570">
        <p:circle/>
      </p:transition>
    </mc:Choice>
    <mc:Fallback xmlns="">
      <p:transition spd="slow" advTm="1057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BCBF-62CB-45BD-B696-F060BBDAB16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7ED9-8865-42A8-BC20-440CC54B37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570">
        <p:circle/>
      </p:transition>
    </mc:Choice>
    <mc:Fallback xmlns="">
      <p:transition spd="slow" advTm="1057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BCBF-62CB-45BD-B696-F060BBDAB16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7ED9-8865-42A8-BC20-440CC54B37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570">
        <p:circle/>
      </p:transition>
    </mc:Choice>
    <mc:Fallback xmlns="">
      <p:transition spd="slow" advTm="1057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BCBF-62CB-45BD-B696-F060BBDAB16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7ED9-8865-42A8-BC20-440CC54B37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570">
        <p:circle/>
      </p:transition>
    </mc:Choice>
    <mc:Fallback xmlns="">
      <p:transition spd="slow" advTm="1057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BCBF-62CB-45BD-B696-F060BBDAB16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7ED9-8865-42A8-BC20-440CC54B37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570">
        <p:circle/>
      </p:transition>
    </mc:Choice>
    <mc:Fallback xmlns="">
      <p:transition spd="slow" advTm="1057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BCBF-62CB-45BD-B696-F060BBDAB16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7ED9-8865-42A8-BC20-440CC54B37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570">
        <p:circle/>
      </p:transition>
    </mc:Choice>
    <mc:Fallback xmlns="">
      <p:transition spd="slow" advTm="1057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BCBF-62CB-45BD-B696-F060BBDAB16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7ED9-8865-42A8-BC20-440CC54B37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570">
        <p:circle/>
      </p:transition>
    </mc:Choice>
    <mc:Fallback xmlns="">
      <p:transition spd="slow" advTm="1057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BCBF-62CB-45BD-B696-F060BBDAB16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7ED9-8865-42A8-BC20-440CC54B37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570">
        <p:circle/>
      </p:transition>
    </mc:Choice>
    <mc:Fallback xmlns="">
      <p:transition spd="slow" advTm="1057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BCBF-62CB-45BD-B696-F060BBDAB16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7ED9-8865-42A8-BC20-440CC54B37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570">
        <p:circle/>
      </p:transition>
    </mc:Choice>
    <mc:Fallback xmlns="">
      <p:transition spd="slow" advTm="1057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BCBF-62CB-45BD-B696-F060BBDAB16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7ED9-8865-42A8-BC20-440CC54B37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570">
        <p:circle/>
      </p:transition>
    </mc:Choice>
    <mc:Fallback xmlns="">
      <p:transition spd="slow" advTm="1057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BCBF-62CB-45BD-B696-F060BBDAB16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7ED9-8865-42A8-BC20-440CC54B37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570">
        <p:circle/>
      </p:transition>
    </mc:Choice>
    <mc:Fallback xmlns="">
      <p:transition spd="slow" advTm="1057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8BCBF-62CB-45BD-B696-F060BBDAB16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C7ED9-8865-42A8-BC20-440CC54B37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Tm="10570">
        <p:circle/>
      </p:transition>
    </mc:Choice>
    <mc:Fallback xmlns="">
      <p:transition spd="slow" advTm="10570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41763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TY TNHH SX TM &amp; DV NHỰA HƯNG PHÁT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兴发塑料生产贸易服务有限公司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" y="-76994"/>
            <a:ext cx="1590261" cy="1571625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51821" y="-424243"/>
            <a:ext cx="5440360" cy="912412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570">
        <p:circle/>
      </p:transition>
    </mc:Choice>
    <mc:Fallback xmlns="">
      <p:transition spd="slow" advTm="10570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41763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TY LẮP ĐẶT HỆ THỐNG MÁY MÓC THIẾT BỊ  MỚI HIỆN ĐẠI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DÂY CHUYỀN ÉP: 30 MÁY</a:t>
            </a:r>
            <a:b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注塑机：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253" y="1295400"/>
            <a:ext cx="9144000" cy="541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" y="-76994"/>
            <a:ext cx="1590261" cy="15716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36725" y="-457200"/>
            <a:ext cx="5638800" cy="914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570">
        <p:circle/>
      </p:transition>
    </mc:Choice>
    <mc:Fallback xmlns="">
      <p:transition spd="slow" advTm="10570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41763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TY LẮP ĐẶT HỆ THỐNG MÁY MÓC THIẾT BỊ  MỚI HIỆN ĐẠI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DÂY CHUYỀN ÉP: 30 MÁY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公司安装新的机器设备</a:t>
            </a:r>
            <a:b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注塑机：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30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台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253" y="1295400"/>
            <a:ext cx="9144000" cy="541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" y="-76994"/>
            <a:ext cx="1590261" cy="1571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95670" y="-490332"/>
            <a:ext cx="5562599" cy="9134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570">
        <p:circle/>
      </p:transition>
    </mc:Choice>
    <mc:Fallback xmlns="">
      <p:transition spd="slow" advTm="10570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41763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TY LẮP ĐẶT HỆ THỐNG MÁY MÓC THIẾT BỊ  MỚI HIỆN ĐẠI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KHU VỰC TRỘN LIỆU</a:t>
            </a:r>
            <a:b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混料房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台混料机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253" y="1295400"/>
            <a:ext cx="9144000" cy="541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" y="-76994"/>
            <a:ext cx="1590261" cy="1571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19" y="1318816"/>
            <a:ext cx="4552950" cy="556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254" y="1311965"/>
            <a:ext cx="4627493" cy="5562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570">
        <p:circle/>
      </p:transition>
    </mc:Choice>
    <mc:Fallback xmlns="">
      <p:transition spd="slow" advTm="10570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41763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KHU VỰC SẢN XUẤT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生产区域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9" y="1450768"/>
            <a:ext cx="9144000" cy="541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" y="-76994"/>
            <a:ext cx="1590261" cy="1571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5143500" cy="541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561" y="1417638"/>
            <a:ext cx="4020378" cy="541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570">
        <p:circle/>
      </p:transition>
    </mc:Choice>
    <mc:Fallback xmlns="">
      <p:transition spd="slow" advTm="10570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41763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KHU VỰC KIỂM HÀNG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验货区域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9" y="1450768"/>
            <a:ext cx="9144000" cy="541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" y="-76994"/>
            <a:ext cx="1590261" cy="1571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" y="1494630"/>
            <a:ext cx="9057860" cy="53633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570">
        <p:circle/>
      </p:transition>
    </mc:Choice>
    <mc:Fallback xmlns="">
      <p:transition spd="slow" advTm="10570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41763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KHU VỰC KIỂM HÀNG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验货区域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9" y="1450768"/>
            <a:ext cx="9144000" cy="541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" y="-76994"/>
            <a:ext cx="1590261" cy="1571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" y="1295400"/>
            <a:ext cx="9134061" cy="5562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570">
        <p:circle/>
      </p:transition>
    </mc:Choice>
    <mc:Fallback xmlns="">
      <p:transition spd="slow" advTm="10570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41763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KHU VỰC ĂN CA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饭堂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9" y="1450768"/>
            <a:ext cx="9144000" cy="541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" y="-76994"/>
            <a:ext cx="1590261" cy="1571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96715" y="-409163"/>
            <a:ext cx="5410201" cy="91241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570">
        <p:circle/>
      </p:transition>
    </mc:Choice>
    <mc:Fallback xmlns="">
      <p:transition spd="slow" advTm="10570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41763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TY TNHH SX TM &amp; DV NHỰA HƯNG PHÁT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兴发塑料生产贸易服务有限公司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9" y="1450768"/>
            <a:ext cx="9144000" cy="541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" y="-76994"/>
            <a:ext cx="1590261" cy="1571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" y="1417638"/>
            <a:ext cx="9134061" cy="55641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009" y="5212659"/>
            <a:ext cx="2628900" cy="1752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570">
        <p:circle/>
      </p:transition>
    </mc:Choice>
    <mc:Fallback xmlns="">
      <p:transition spd="slow" advTm="10570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4478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TY TNHH SX TM &amp; DV NHỰA HƯNG PHÁT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兴发塑料生产贸易服务有限公司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QUÁT VỀ CÔNG 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zh-TW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地址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巷</a:t>
            </a:r>
            <a:r>
              <a:rPr lang="en-US" altLang="zh-CN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兴安省， 符渠县，光兴乡， 光舍村</a:t>
            </a:r>
            <a:endParaRPr lang="en-US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 số thuế: 0901165617  cấp </a:t>
            </a:r>
            <a:r>
              <a:rPr 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19/7/2024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税号：</a:t>
            </a:r>
            <a:r>
              <a:rPr lang="en-US" altLang="zh-CN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0901165617 </a:t>
            </a: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有效期：</a:t>
            </a:r>
            <a:r>
              <a:rPr lang="en-US" altLang="zh-CN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2024/7/19</a:t>
            </a:r>
            <a:endParaRPr lang="en-US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diện tích: 8000m</a:t>
            </a:r>
            <a:r>
              <a:rPr lang="en-US" sz="2000" b="1" baseline="30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zh-CN" altLang="en-US" sz="2000" b="1" baseline="30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总面积： 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8000m</a:t>
            </a:r>
            <a:r>
              <a:rPr lang="en-US" sz="2000" b="1" baseline="30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lập: </a:t>
            </a:r>
            <a:r>
              <a:rPr 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 </a:t>
            </a:r>
            <a:r>
              <a:rPr 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xuất quy mô sản xuất 400 </a:t>
            </a:r>
            <a:r>
              <a:rPr 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成立：</a:t>
            </a:r>
            <a:r>
              <a:rPr lang="en-US" altLang="zh-CN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CN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月，生产规模</a:t>
            </a:r>
            <a:r>
              <a:rPr lang="en-US" altLang="zh-CN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员工</a:t>
            </a:r>
            <a:endParaRPr lang="en-US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tại Công ty đã </a:t>
            </a:r>
            <a:r>
              <a:rPr 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03 </a:t>
            </a:r>
            <a:r>
              <a:rPr 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in, 06 </a:t>
            </a:r>
            <a:r>
              <a:rPr 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ráp</a:t>
            </a:r>
            <a:endParaRPr lang="en-US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现在公司已经有</a:t>
            </a:r>
            <a:r>
              <a:rPr lang="en-US" altLang="zh-CN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个移印拉，</a:t>
            </a:r>
            <a:r>
              <a:rPr lang="en-US" altLang="zh-CN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个喷油拉，</a:t>
            </a:r>
            <a:r>
              <a:rPr lang="en-US" altLang="zh-CN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个组装拉</a:t>
            </a:r>
            <a:endParaRPr lang="en-US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endParaRPr lang="en-US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公司已经完善</a:t>
            </a:r>
            <a:r>
              <a:rPr lang="en-US" altLang="zh-CN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台注塑机</a:t>
            </a:r>
            <a:endParaRPr lang="en-US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hàng công ty sản xuất chủ yếu: </a:t>
            </a:r>
            <a:r>
              <a:rPr 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主要生产产品：玩具</a:t>
            </a:r>
            <a:endParaRPr lang="en-US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trường tiêu thụ chính là xuất khẩu sang </a:t>
            </a:r>
            <a:r>
              <a:rPr 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Châu </a:t>
            </a:r>
            <a:r>
              <a:rPr 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endParaRPr lang="en-US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销售市场主要是美国，欧洲</a:t>
            </a:r>
            <a:endParaRPr lang="en-US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" y="-76994"/>
            <a:ext cx="1590261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9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570">
        <p:circle/>
      </p:transition>
    </mc:Choice>
    <mc:Fallback xmlns="">
      <p:transition spd="slow" advTm="10570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41763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TY TNHH SX TM &amp; DV NHỰA HƯNG PHÁT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兴发塑料生产贸易服务有限公司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HÌNH ẢNH 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VỀ CƠ SỞ VẬT CHẤT CỦA CÔNG TY  HIỆN TẠI</a:t>
            </a:r>
          </a:p>
          <a:p>
            <a:pPr marL="0" indent="0" algn="ctr">
              <a:buNone/>
            </a:pPr>
            <a:r>
              <a:rPr lang="zh-CN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一些图片介绍公司的现状</a:t>
            </a:r>
            <a:endParaRPr lang="en-US" sz="1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" y="-76994"/>
            <a:ext cx="1590261" cy="1571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570">
        <p:circle/>
      </p:transition>
    </mc:Choice>
    <mc:Fallback xmlns="">
      <p:transition spd="slow" advTm="10570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" y="-76994"/>
            <a:ext cx="1590261" cy="15716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37301" y="-438762"/>
            <a:ext cx="5469399" cy="912412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D220783-7F1E-2FE9-C017-2C58560C2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-76994"/>
            <a:ext cx="7543800" cy="146559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TY TNHH SX TM &amp; DV NHỰA HƯNG PHÁT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兴发塑料生产贸易服务有限公司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570">
        <p:circle/>
      </p:transition>
    </mc:Choice>
    <mc:Fallback xmlns="">
      <p:transition spd="slow" advTm="10570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41763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 LÃNH ĐẠO NHÀ MÁY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GIÁM ĐỐC: BÙI QUANG LINH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公司领导</a:t>
            </a:r>
            <a:br>
              <a:rPr 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经理：裴光宁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9" y="1450768"/>
            <a:ext cx="9144000" cy="541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" y="-76994"/>
            <a:ext cx="1590261" cy="1571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84074" y="-478735"/>
            <a:ext cx="5562600" cy="9110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570">
        <p:circle/>
      </p:transition>
    </mc:Choice>
    <mc:Fallback xmlns="">
      <p:transition spd="slow" advTm="10570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41763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 LÃNH ĐẠO NHÀ MÁY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PHÓ TỔNG GIÁM ĐỐC: VŨ ĐỨC CƯƠNG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公司领导</a:t>
            </a:r>
            <a:b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副总经理：</a:t>
            </a:r>
            <a:r>
              <a:rPr lang="zh-CN" altLang="en-US" sz="2400" b="0" i="0" dirty="0">
                <a:solidFill>
                  <a:srgbClr val="081C36"/>
                </a:solidFill>
                <a:effectLst/>
                <a:highlight>
                  <a:srgbClr val="E5EFFF"/>
                </a:highlight>
                <a:latin typeface="SegoeuiPc"/>
              </a:rPr>
              <a:t>于德刚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9" y="1450768"/>
            <a:ext cx="9144000" cy="541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" y="-76994"/>
            <a:ext cx="1590261" cy="1571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61931" y="-490330"/>
            <a:ext cx="5410199" cy="91340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570">
        <p:circle/>
      </p:transition>
    </mc:Choice>
    <mc:Fallback xmlns="">
      <p:transition spd="slow" advTm="10570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41763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KHU VỰC NHẬP – XUẤT HÀNG HÓA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仓库区域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9" y="1450768"/>
            <a:ext cx="9144000" cy="541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" y="-76994"/>
            <a:ext cx="1590261" cy="15716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71870" y="-490333"/>
            <a:ext cx="5410201" cy="91340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570">
        <p:circle/>
      </p:transition>
    </mc:Choice>
    <mc:Fallback xmlns="">
      <p:transition spd="slow" advTm="10570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-152400"/>
            <a:ext cx="7772400" cy="16002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TY LẮP ĐẶT HỆ THỐNG MÁY MÓC THIẾT BỊ  MỚI HIỆN ĐẠI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MÁY IN: 45 MÁY</a:t>
            </a:r>
            <a:b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移印机：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9" y="1450768"/>
            <a:ext cx="9144000" cy="541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" y="-76994"/>
            <a:ext cx="1590261" cy="1571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61419" y="-404018"/>
            <a:ext cx="5440362" cy="914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570">
        <p:circle/>
      </p:transition>
    </mc:Choice>
    <mc:Fallback xmlns="">
      <p:transition spd="slow" advTm="10570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228600"/>
            <a:ext cx="9220200" cy="157162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TY LẮP ĐẶT HỆ THỐNG MÁY MÓC THIẾT BỊ  MỚI HIỆN ĐẠI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PHUN SƠN: 06 CHUYỀN</a:t>
            </a:r>
            <a:b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喷油：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条拉</a:t>
            </a:r>
            <a:b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240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喷油位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253" y="1295400"/>
            <a:ext cx="9144000" cy="541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4" y="-304799"/>
            <a:ext cx="1641699" cy="15716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8548"/>
            <a:ext cx="9296400" cy="56677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570">
        <p:circle/>
      </p:transition>
    </mc:Choice>
    <mc:Fallback xmlns="">
      <p:transition spd="slow" advTm="10570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598</Words>
  <Application>Microsoft Office PowerPoint</Application>
  <PresentationFormat>On-screen Show (4:3)</PresentationFormat>
  <Paragraphs>65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SegoeuiPc</vt:lpstr>
      <vt:lpstr>Arial</vt:lpstr>
      <vt:lpstr>Calibri</vt:lpstr>
      <vt:lpstr>Times New Roman</vt:lpstr>
      <vt:lpstr>Wingdings</vt:lpstr>
      <vt:lpstr>Office Theme</vt:lpstr>
      <vt:lpstr>CÔNG TY TNHH SX TM &amp; DV NHỰA HƯNG PHÁT 兴发塑料生产贸易服务有限公司</vt:lpstr>
      <vt:lpstr>CÔNG TY TNHH SX TM &amp; DV NHỰA HƯNG PHÁT 兴发塑料生产贸易服务有限公司</vt:lpstr>
      <vt:lpstr>CÔNG TY TNHH SX TM &amp; DV NHỰA HƯNG PHÁT 兴发塑料生产贸易服务有限公司</vt:lpstr>
      <vt:lpstr>CÔNG TY TNHH SX TM &amp; DV NHỰA HƯNG PHÁT 兴发塑料生产贸易服务有限公司</vt:lpstr>
      <vt:lpstr> BAN LÃNH ĐẠO NHÀ MÁY GIÁM ĐỐC: BÙI QUANG LINH 公司领导 经理：裴光宁 </vt:lpstr>
      <vt:lpstr> BAN LÃNH ĐẠO NHÀ MÁY PHÓ TỔNG GIÁM ĐỐC: VŨ ĐỨC CƯƠNG 公司领导 副总经理：于德刚 </vt:lpstr>
      <vt:lpstr>KHU VỰC NHẬP – XUẤT HÀNG HÓA 仓库区域</vt:lpstr>
      <vt:lpstr>CÔNG TY LẮP ĐẶT HỆ THỐNG MÁY MÓC THIẾT BỊ  MỚI HIỆN ĐẠI MÁY IN: 45 MÁY 移印机：45台</vt:lpstr>
      <vt:lpstr>CÔNG TY LẮP ĐẶT HỆ THỐNG MÁY MÓC THIẾT BỊ  MỚI HIỆN ĐẠI HỆ THỐNG PHUN SƠN: 06 CHUYỀN 喷油： 6条拉 240喷油位</vt:lpstr>
      <vt:lpstr>CÔNG TY LẮP ĐẶT HỆ THỐNG MÁY MÓC THIẾT BỊ  MỚI HIỆN ĐẠI DÂY CHUYỀN ÉP: 30 MÁY 注塑机：30台</vt:lpstr>
      <vt:lpstr>CÔNG TY LẮP ĐẶT HỆ THỐNG MÁY MÓC THIẾT BỊ  MỚI HIỆN ĐẠI DÂY CHUYỀN ÉP: 30 MÁY 公司安装新的机器设备 注塑机：30台</vt:lpstr>
      <vt:lpstr>CÔNG TY LẮP ĐẶT HỆ THỐNG MÁY MÓC THIẾT BỊ  MỚI HIỆN ĐẠI KHU VỰC TRỘN LIỆU 混料房-3台混料机</vt:lpstr>
      <vt:lpstr>KHU VỰC SẢN XUẤT 生产区域</vt:lpstr>
      <vt:lpstr>KHU VỰC KIỂM HÀNG 验货区域</vt:lpstr>
      <vt:lpstr>KHU VỰC KIỂM HÀNG 验货区域</vt:lpstr>
      <vt:lpstr>KHU VỰC ĂN CA 饭堂</vt:lpstr>
      <vt:lpstr>CÔNG TY TNHH SX TM &amp; DV NHỰA HƯNG PHÁT 兴发塑料生产贸易服务有限公司</vt:lpstr>
    </vt:vector>
  </TitlesOfParts>
  <Company>Autoghost.blogtiengviet.net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Phuong Thanh Nhan</dc:creator>
  <cp:lastModifiedBy>TOM</cp:lastModifiedBy>
  <cp:revision>66</cp:revision>
  <dcterms:created xsi:type="dcterms:W3CDTF">2014-06-23T03:38:00Z</dcterms:created>
  <dcterms:modified xsi:type="dcterms:W3CDTF">2024-10-22T04:13:38Z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D2EBDB57CB394EDCA4F0F25FB1ABC619_13</vt:lpwstr>
  </property>
  <property fmtid="{D5CDD505-2E9C-101B-9397-08002B2CF9AE}" pid="3" name="KSOProductBuildVer">
    <vt:lpwstr>1033-12.2.0.18586</vt:lpwstr>
  </property>
</Properties>
</file>